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96" r:id="rId1"/>
  </p:sldMasterIdLst>
  <p:notesMasterIdLst>
    <p:notesMasterId r:id="rId4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298" r:id="rId43"/>
    <p:sldId id="299" r:id="rId44"/>
    <p:sldId id="300" r:id="rId4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79" d="100"/>
          <a:sy n="79" d="100"/>
        </p:scale>
        <p:origin x="-1144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46" Type="http://schemas.openxmlformats.org/officeDocument/2006/relationships/notesMaster" Target="notesMasters/notesMaster1.xml"/><Relationship Id="rId47" Type="http://schemas.openxmlformats.org/officeDocument/2006/relationships/printerSettings" Target="printerSettings/printerSettings1.bin"/><Relationship Id="rId48" Type="http://schemas.openxmlformats.org/officeDocument/2006/relationships/presProps" Target="presProps.xml"/><Relationship Id="rId49" Type="http://schemas.openxmlformats.org/officeDocument/2006/relationships/viewProps" Target="viewProps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50" Type="http://schemas.openxmlformats.org/officeDocument/2006/relationships/theme" Target="theme/theme1.xml"/><Relationship Id="rId5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4538227-1797-6042-9E42-4F6A27AF9933}" type="datetimeFigureOut">
              <a:rPr lang="en-US" smtClean="0"/>
              <a:t>10/26/15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7BBE55A-8EB3-8D44-B476-7805C4552B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573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BBE55A-8EB3-8D44-B476-7805C4552B1C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97907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9144000" cy="29337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0" y="2925286"/>
            <a:ext cx="9144000" cy="1588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12"/>
          <p:cNvSpPr/>
          <p:nvPr/>
        </p:nvSpPr>
        <p:spPr>
          <a:xfrm>
            <a:off x="2514600" y="2362200"/>
            <a:ext cx="4114800" cy="1127760"/>
          </a:xfrm>
          <a:prstGeom prst="rect">
            <a:avLst/>
          </a:prstGeom>
          <a:solidFill>
            <a:schemeClr val="tx1"/>
          </a:solidFill>
          <a:ln w="76200" cmpd="thinThick">
            <a:solidFill>
              <a:schemeClr val="tx1"/>
            </a:solidFill>
            <a:miter lim="800000"/>
          </a:ln>
        </p:spPr>
        <p:txBody>
          <a:bodyPr vert="horz" lIns="91440" tIns="45720" rIns="91440" bIns="45720" rtlCol="0" anchor="ctr" anchorCtr="0">
            <a:normAutofit/>
          </a:bodyPr>
          <a:lstStyle/>
          <a:p>
            <a:pPr algn="ctr" defTabSz="914400" rtl="0" eaLnBrk="1" latinLnBrk="0" hangingPunct="1">
              <a:spcBef>
                <a:spcPts val="400"/>
              </a:spcBef>
              <a:buNone/>
            </a:pPr>
            <a:endParaRPr lang="en-US" sz="1800" b="1" kern="1200" cap="all" spc="0" baseline="0" smtClean="0">
              <a:solidFill>
                <a:schemeClr val="bg1"/>
              </a:solidFill>
              <a:latin typeface="+mj-lt"/>
              <a:ea typeface="+mj-ea"/>
              <a:cs typeface="Tunga" pitchFamily="2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65400" y="3045460"/>
            <a:ext cx="4013200" cy="428625"/>
          </a:xfrm>
        </p:spPr>
        <p:txBody>
          <a:bodyPr tIns="0" anchor="t">
            <a:noAutofit/>
          </a:bodyPr>
          <a:lstStyle>
            <a:lvl1pPr marL="0" indent="0" algn="ctr">
              <a:buNone/>
              <a:defRPr sz="1600" b="0" i="0" cap="none" spc="0" baseline="0">
                <a:solidFill>
                  <a:schemeClr val="bg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2565400" y="2397760"/>
            <a:ext cx="4013200" cy="599440"/>
          </a:xfrm>
          <a:noFill/>
          <a:ln>
            <a:noFill/>
          </a:ln>
        </p:spPr>
        <p:txBody>
          <a:bodyPr bIns="0" anchor="b"/>
          <a:lstStyle>
            <a:lvl1pPr>
              <a:defRPr>
                <a:effectLst>
                  <a:glow rad="88900">
                    <a:schemeClr val="tx1">
                      <a:alpha val="60000"/>
                    </a:schemeClr>
                  </a:glo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0"/>
          </p:nvPr>
        </p:nvSpPr>
        <p:spPr bwMode="black"/>
        <p:txBody>
          <a:bodyPr/>
          <a:lstStyle/>
          <a:p>
            <a:fld id="{D63A0EF2-BB6A-9D43-B626-0454E03AAEDE}" type="datetimeFigureOut">
              <a:rPr lang="en-US" smtClean="0"/>
              <a:t>10/26/15</a:t>
            </a:fld>
            <a:endParaRPr lang="en-US"/>
          </a:p>
        </p:txBody>
      </p:sp>
      <p:sp>
        <p:nvSpPr>
          <p:cNvPr id="17" name="Slide Number Placeholder 1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FFE969C-8333-0740-AB01-15D20CD197F9}" type="slidenum">
              <a:rPr lang="en-US" smtClean="0"/>
              <a:t>‹#›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3A0EF2-BB6A-9D43-B626-0454E03AAEDE}" type="datetimeFigureOut">
              <a:rPr lang="en-US" smtClean="0"/>
              <a:t>10/26/15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FE969C-8333-0740-AB01-15D20CD197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Straight Connector 8"/>
          <p:cNvCxnSpPr/>
          <p:nvPr/>
        </p:nvCxnSpPr>
        <p:spPr>
          <a:xfrm rot="5400000">
            <a:off x="4267200" y="3429000"/>
            <a:ext cx="6858000" cy="1588"/>
          </a:xfrm>
          <a:prstGeom prst="line">
            <a:avLst/>
          </a:prstGeom>
          <a:ln w="127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6"/>
          <p:cNvSpPr/>
          <p:nvPr/>
        </p:nvSpPr>
        <p:spPr bwMode="hidden">
          <a:xfrm>
            <a:off x="0" y="1"/>
            <a:ext cx="76962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629400" cy="50292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3A0EF2-BB6A-9D43-B626-0454E03AAEDE}" type="datetimeFigureOut">
              <a:rPr lang="en-US" smtClean="0"/>
              <a:t>10/26/15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FE969C-8333-0740-AB01-15D20CD197F9}" type="slidenum">
              <a:rPr lang="en-US" smtClean="0"/>
              <a:t>‹#›</a:t>
            </a:fld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39000" y="914401"/>
            <a:ext cx="926980" cy="50292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Content Placeholder 30"/>
          <p:cNvSpPr>
            <a:spLocks noGrp="1"/>
          </p:cNvSpPr>
          <p:nvPr>
            <p:ph sz="quarter" idx="13"/>
          </p:nvPr>
        </p:nvSpPr>
        <p:spPr>
          <a:xfrm>
            <a:off x="457200" y="2020824"/>
            <a:ext cx="8229600" cy="407517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D63A0EF2-BB6A-9D43-B626-0454E03AAEDE}" type="datetimeFigureOut">
              <a:rPr lang="en-US" smtClean="0"/>
              <a:t>10/26/15</a:t>
            </a:fld>
            <a:endParaRPr lang="en-US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9FFE969C-8333-0740-AB01-15D20CD197F9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922776"/>
            <a:ext cx="9144000" cy="29352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0" y="3921760"/>
            <a:ext cx="9144000" cy="1588"/>
          </a:xfrm>
          <a:prstGeom prst="line">
            <a:avLst/>
          </a:prstGeom>
          <a:ln w="127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1"/>
          <p:cNvSpPr/>
          <p:nvPr/>
        </p:nvSpPr>
        <p:spPr>
          <a:xfrm>
            <a:off x="2514600" y="3368040"/>
            <a:ext cx="4114800" cy="1127760"/>
          </a:xfrm>
          <a:prstGeom prst="rect">
            <a:avLst/>
          </a:prstGeom>
          <a:solidFill>
            <a:schemeClr val="tx1"/>
          </a:solidFill>
          <a:ln w="76200" cmpd="thinThick">
            <a:solidFill>
              <a:schemeClr val="tx1"/>
            </a:solidFill>
            <a:miter lim="800000"/>
          </a:ln>
        </p:spPr>
        <p:txBody>
          <a:bodyPr vert="horz" lIns="91440" tIns="45720" rIns="91440" bIns="45720" rtlCol="0" anchor="ctr" anchorCtr="0">
            <a:normAutofit/>
          </a:bodyPr>
          <a:lstStyle/>
          <a:p>
            <a:pPr algn="ctr" defTabSz="914400" rtl="0" eaLnBrk="1" latinLnBrk="0" hangingPunct="1">
              <a:spcBef>
                <a:spcPts val="400"/>
              </a:spcBef>
              <a:buNone/>
            </a:pPr>
            <a:endParaRPr lang="en-US" sz="1800" b="1" kern="1200" cap="all" spc="0" baseline="0" smtClean="0">
              <a:solidFill>
                <a:schemeClr val="bg1"/>
              </a:solidFill>
              <a:latin typeface="+mj-lt"/>
              <a:ea typeface="+mj-ea"/>
              <a:cs typeface="Tunga" pitchFamily="2"/>
            </a:endParaRPr>
          </a:p>
        </p:txBody>
      </p:sp>
      <p:sp>
        <p:nvSpPr>
          <p:cNvPr id="9" name="Title Placeholder 1"/>
          <p:cNvSpPr>
            <a:spLocks noGrp="1"/>
          </p:cNvSpPr>
          <p:nvPr>
            <p:ph type="title"/>
          </p:nvPr>
        </p:nvSpPr>
        <p:spPr bwMode="black">
          <a:xfrm>
            <a:off x="2529052" y="3367246"/>
            <a:ext cx="4085897" cy="706821"/>
          </a:xfrm>
          <a:prstGeom prst="rect">
            <a:avLst/>
          </a:prstGeom>
          <a:noFill/>
          <a:ln w="98425" cmpd="thinThick">
            <a:noFill/>
            <a:miter lim="800000"/>
          </a:ln>
        </p:spPr>
        <p:txBody>
          <a:bodyPr vert="horz" lIns="91440" tIns="45720" rIns="91440" bIns="0" rtlCol="0" anchor="b" anchorCtr="0">
            <a:normAutofit/>
          </a:bodyPr>
          <a:lstStyle>
            <a:lvl1pPr>
              <a:defRPr kumimoji="0" lang="en-US" sz="18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Tunga" pitchFamily="2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Subtitle 2"/>
          <p:cNvSpPr>
            <a:spLocks noGrp="1"/>
          </p:cNvSpPr>
          <p:nvPr>
            <p:ph type="subTitle" idx="1"/>
          </p:nvPr>
        </p:nvSpPr>
        <p:spPr bwMode="black">
          <a:xfrm>
            <a:off x="2518542" y="4084577"/>
            <a:ext cx="4106917" cy="397094"/>
          </a:xfrm>
        </p:spPr>
        <p:txBody>
          <a:bodyPr tIns="0" anchor="t" anchorCtr="0">
            <a:normAutofit/>
          </a:bodyPr>
          <a:lstStyle>
            <a:lvl1pPr marL="0" indent="0" algn="ctr">
              <a:buNone/>
              <a:def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Tahoma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3A0EF2-BB6A-9D43-B626-0454E03AAEDE}" type="datetimeFigureOut">
              <a:rPr lang="en-US" smtClean="0"/>
              <a:t>10/26/15</a:t>
            </a:fld>
            <a:endParaRPr lang="en-US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FFE969C-8333-0740-AB01-15D20CD197F9}" type="slidenum">
              <a:rPr lang="en-US" smtClean="0"/>
              <a:t>‹#›</a:t>
            </a:fld>
            <a:endParaRPr lang="en-US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30"/>
          <p:cNvSpPr>
            <a:spLocks noGrp="1"/>
          </p:cNvSpPr>
          <p:nvPr>
            <p:ph sz="quarter" idx="13"/>
          </p:nvPr>
        </p:nvSpPr>
        <p:spPr>
          <a:xfrm>
            <a:off x="457201" y="2020824"/>
            <a:ext cx="4023360" cy="400507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5" name="Content Placeholder 30"/>
          <p:cNvSpPr>
            <a:spLocks noGrp="1"/>
          </p:cNvSpPr>
          <p:nvPr>
            <p:ph sz="quarter" idx="14"/>
          </p:nvPr>
        </p:nvSpPr>
        <p:spPr>
          <a:xfrm>
            <a:off x="4663440" y="2020824"/>
            <a:ext cx="4023360" cy="400507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D63A0EF2-BB6A-9D43-B626-0454E03AAEDE}" type="datetimeFigureOut">
              <a:rPr lang="en-US" smtClean="0"/>
              <a:t>10/26/15</a:t>
            </a:fld>
            <a:endParaRPr lang="en-US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FFE969C-8333-0740-AB01-15D20CD197F9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Title 1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Content Placeholder 30"/>
          <p:cNvSpPr>
            <a:spLocks noGrp="1"/>
          </p:cNvSpPr>
          <p:nvPr>
            <p:ph sz="quarter" idx="13"/>
          </p:nvPr>
        </p:nvSpPr>
        <p:spPr>
          <a:xfrm>
            <a:off x="457201" y="2819400"/>
            <a:ext cx="4023360" cy="320954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4" name="Content Placeholder 30"/>
          <p:cNvSpPr>
            <a:spLocks noGrp="1"/>
          </p:cNvSpPr>
          <p:nvPr>
            <p:ph sz="quarter" idx="14"/>
          </p:nvPr>
        </p:nvSpPr>
        <p:spPr>
          <a:xfrm>
            <a:off x="4663440" y="2816352"/>
            <a:ext cx="4023360" cy="320954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020824"/>
            <a:ext cx="4023360" cy="704088"/>
          </a:xfrm>
          <a:noFill/>
          <a:ln w="98425" cmpd="thinThick">
            <a:noFill/>
            <a:miter lim="800000"/>
          </a:ln>
        </p:spPr>
        <p:txBody>
          <a:bodyPr vert="horz" lIns="91440" tIns="45720" rIns="91440" bIns="45720" rtlCol="0" anchor="ctr" anchorCtr="0">
            <a:normAutofit/>
          </a:bodyPr>
          <a:lstStyle>
            <a:lvl1pPr marL="0" indent="0" algn="ctr" defTabSz="914400" rtl="0" eaLnBrk="1" latinLnBrk="0" hangingPunct="1">
              <a:spcBef>
                <a:spcPts val="400"/>
              </a:spcBef>
              <a:buNone/>
              <a:defRPr lang="en-US" sz="1800" b="1" kern="1200" cap="none" spc="200" baseline="0" smtClean="0">
                <a:solidFill>
                  <a:schemeClr val="tx1"/>
                </a:solidFill>
                <a:latin typeface="+mj-lt"/>
                <a:ea typeface="+mj-ea"/>
                <a:cs typeface="Tunga" pitchFamily="2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5"/>
          </p:nvPr>
        </p:nvSpPr>
        <p:spPr>
          <a:xfrm>
            <a:off x="4663440" y="2020824"/>
            <a:ext cx="4023360" cy="704088"/>
          </a:xfrm>
          <a:noFill/>
          <a:ln w="98425" cmpd="thinThick">
            <a:noFill/>
            <a:miter lim="800000"/>
          </a:ln>
        </p:spPr>
        <p:txBody>
          <a:bodyPr vert="horz" lIns="91440" tIns="45720" rIns="91440" bIns="45720" rtlCol="0" anchor="ctr" anchorCtr="0">
            <a:normAutofit/>
          </a:bodyPr>
          <a:lstStyle>
            <a:lvl1pPr marL="0" indent="0" algn="ctr" defTabSz="914400" rtl="0" eaLnBrk="1" latinLnBrk="0" hangingPunct="1">
              <a:spcBef>
                <a:spcPts val="400"/>
              </a:spcBef>
              <a:buNone/>
              <a:defRPr lang="en-US" sz="1800" b="1" i="0" kern="1200" cap="none" spc="200" baseline="0" dirty="0" smtClean="0">
                <a:solidFill>
                  <a:schemeClr val="tx1"/>
                </a:solidFill>
                <a:latin typeface="+mj-lt"/>
                <a:ea typeface="+mj-ea"/>
                <a:cs typeface="Tunga" pitchFamily="2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ctr" defTabSz="914400" rtl="0" eaLnBrk="1" latinLnBrk="0" hangingPunct="1">
              <a:lnSpc>
                <a:spcPct val="11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FontTx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fld id="{D63A0EF2-BB6A-9D43-B626-0454E03AAEDE}" type="datetimeFigureOut">
              <a:rPr lang="en-US" smtClean="0"/>
              <a:t>10/26/15</a:t>
            </a:fld>
            <a:endParaRPr lang="en-US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9FFE969C-8333-0740-AB01-15D20CD197F9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8" name="Title 1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3A0EF2-BB6A-9D43-B626-0454E03AAEDE}" type="datetimeFigureOut">
              <a:rPr lang="en-US" smtClean="0"/>
              <a:t>10/26/15</a:t>
            </a:fld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FFE969C-8333-0740-AB01-15D20CD197F9}" type="slidenum">
              <a:rPr lang="en-US" smtClean="0"/>
              <a:t>‹#›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3A0EF2-BB6A-9D43-B626-0454E03AAEDE}" type="datetimeFigureOut">
              <a:rPr lang="en-US" smtClean="0"/>
              <a:t>10/26/15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FFE969C-8333-0740-AB01-15D20CD197F9}" type="slidenum">
              <a:rPr lang="en-US" smtClean="0"/>
              <a:t>‹#›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30"/>
          <p:cNvSpPr>
            <a:spLocks noGrp="1"/>
          </p:cNvSpPr>
          <p:nvPr>
            <p:ph sz="quarter" idx="14"/>
          </p:nvPr>
        </p:nvSpPr>
        <p:spPr>
          <a:xfrm>
            <a:off x="1485900" y="1914525"/>
            <a:ext cx="6172200" cy="351091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2"/>
          </p:nvPr>
        </p:nvSpPr>
        <p:spPr>
          <a:xfrm>
            <a:off x="1737360" y="5513832"/>
            <a:ext cx="5669280" cy="548640"/>
          </a:xfrm>
        </p:spPr>
        <p:txBody>
          <a:bodyPr vert="horz" lIns="91440" tIns="0" rIns="91440" bIns="45720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 typeface="Arial" pitchFamily="34" charset="0"/>
              <a:buNone/>
              <a:defRPr lang="en-US" sz="1400" b="0" i="0" kern="1200" cap="none" spc="0" baseline="0" smtClean="0">
                <a:solidFill>
                  <a:schemeClr val="tx1"/>
                </a:solidFill>
                <a:latin typeface="+mn-lt"/>
                <a:ea typeface="+mn-ea"/>
                <a:cs typeface="Tahoma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D63A0EF2-BB6A-9D43-B626-0454E03AAEDE}" type="datetimeFigureOut">
              <a:rPr lang="en-US" smtClean="0"/>
              <a:t>10/26/15</a:t>
            </a:fld>
            <a:endParaRPr lang="en-US"/>
          </a:p>
        </p:txBody>
      </p:sp>
      <p:sp>
        <p:nvSpPr>
          <p:cNvPr id="19" name="Slide Number Placeholder 18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FFE969C-8333-0740-AB01-15D20CD197F9}" type="slidenum">
              <a:rPr lang="en-US" smtClean="0"/>
              <a:t>‹#›</a:t>
            </a:fld>
            <a:endParaRPr lang="en-US"/>
          </a:p>
        </p:txBody>
      </p:sp>
      <p:sp>
        <p:nvSpPr>
          <p:cNvPr id="23" name="Footer Placeholder 22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852209" y="2026918"/>
            <a:ext cx="5439582" cy="3263750"/>
          </a:xfrm>
          <a:solidFill>
            <a:schemeClr val="tx1"/>
          </a:solidFill>
          <a:ln w="69850" cmpd="dbl">
            <a:solidFill>
              <a:schemeClr val="tx1"/>
            </a:solidFill>
            <a:miter lim="800000"/>
          </a:ln>
        </p:spPr>
        <p:txBody>
          <a:bodyPr vert="horz" lIns="91440" tIns="45720" rIns="91440" bIns="45720" rtlCol="0" anchor="ctr" anchorCtr="0">
            <a:normAutofit/>
          </a:bodyPr>
          <a:lstStyle>
            <a:lvl1pPr marL="0" indent="0" algn="ctr" defTabSz="914400" rtl="0" eaLnBrk="1" latinLnBrk="0" hangingPunct="1">
              <a:spcBef>
                <a:spcPts val="400"/>
              </a:spcBef>
              <a:buNone/>
              <a:defRPr lang="en-US" sz="1800" b="0" kern="1200" cap="none" spc="0" baseline="0" dirty="0">
                <a:solidFill>
                  <a:schemeClr val="bg1"/>
                </a:solidFill>
                <a:latin typeface="+mj-lt"/>
                <a:ea typeface="+mj-ea"/>
                <a:cs typeface="Tunga" pitchFamily="2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25" name="Text Placeholder 24"/>
          <p:cNvSpPr>
            <a:spLocks noGrp="1"/>
          </p:cNvSpPr>
          <p:nvPr>
            <p:ph type="body" sz="quarter" idx="13"/>
          </p:nvPr>
        </p:nvSpPr>
        <p:spPr>
          <a:xfrm>
            <a:off x="1737360" y="5516880"/>
            <a:ext cx="5669280" cy="548640"/>
          </a:xfrm>
        </p:spPr>
        <p:txBody>
          <a:bodyPr vert="horz" lIns="91440" tIns="0" rIns="91440" bIns="0" rtlCol="0" anchor="ctr" anchorCtr="0">
            <a:normAutofit/>
          </a:bodyPr>
          <a:lstStyle>
            <a:lvl1pPr marL="0" indent="0">
              <a:spcBef>
                <a:spcPts val="0"/>
              </a:spcBef>
              <a:buNone/>
              <a:defRPr lang="en-US" sz="1400" b="0" i="0" kern="1200" cap="none" spc="30" baseline="0" smtClean="0">
                <a:solidFill>
                  <a:schemeClr val="tx2"/>
                </a:solidFill>
                <a:latin typeface="+mn-lt"/>
                <a:ea typeface="+mn-ea"/>
                <a:cs typeface="Tahoma" pitchFamily="34" charset="0"/>
              </a:defRPr>
            </a:lvl1pPr>
            <a:lvl2pPr marL="171450" indent="1588">
              <a:buNone/>
              <a:defRPr>
                <a:solidFill>
                  <a:schemeClr val="bg2"/>
                </a:solidFill>
              </a:defRPr>
            </a:lvl2pPr>
            <a:lvl3pPr marL="344488" indent="6350">
              <a:buNone/>
              <a:defRPr>
                <a:solidFill>
                  <a:schemeClr val="bg2"/>
                </a:solidFill>
              </a:defRPr>
            </a:lvl3pPr>
            <a:lvl4pPr marL="515938" indent="3175">
              <a:buNone/>
              <a:defRPr>
                <a:solidFill>
                  <a:schemeClr val="bg2"/>
                </a:solidFill>
              </a:defRPr>
            </a:lvl4pPr>
            <a:lvl5pPr marL="688975" indent="-1588">
              <a:buNone/>
              <a:defRPr>
                <a:solidFill>
                  <a:schemeClr val="bg2"/>
                </a:solidFill>
              </a:defRPr>
            </a:lvl5pPr>
          </a:lstStyle>
          <a:p>
            <a:pPr marL="0" lvl="0" indent="0" algn="ctr" defTabSz="914400" rtl="0" eaLnBrk="1" latinLnBrk="0" hangingPunct="1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2514600" y="975360"/>
            <a:ext cx="4114800" cy="70104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4"/>
          </p:nvPr>
        </p:nvSpPr>
        <p:spPr>
          <a:xfrm>
            <a:off x="2981325" y="273180"/>
            <a:ext cx="3181350" cy="292100"/>
          </a:xfrm>
        </p:spPr>
        <p:txBody>
          <a:bodyPr/>
          <a:lstStyle/>
          <a:p>
            <a:fld id="{D63A0EF2-BB6A-9D43-B626-0454E03AAEDE}" type="datetimeFigureOut">
              <a:rPr lang="en-US" smtClean="0"/>
              <a:t>10/26/15</a:t>
            </a:fld>
            <a:endParaRPr lang="en-US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5"/>
          </p:nvPr>
        </p:nvSpPr>
        <p:spPr>
          <a:xfrm>
            <a:off x="4038600" y="6172200"/>
            <a:ext cx="1066800" cy="304800"/>
          </a:xfrm>
        </p:spPr>
        <p:txBody>
          <a:bodyPr/>
          <a:lstStyle/>
          <a:p>
            <a:fld id="{9FFE969C-8333-0740-AB01-15D20CD197F9}" type="slidenum">
              <a:rPr lang="en-US" smtClean="0"/>
              <a:t>‹#›</a:t>
            </a:fld>
            <a:endParaRPr lang="en-US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6"/>
          </p:nvPr>
        </p:nvSpPr>
        <p:spPr>
          <a:xfrm>
            <a:off x="1447800" y="6486525"/>
            <a:ext cx="6248400" cy="29210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 bwMode="hidden">
          <a:xfrm>
            <a:off x="0" y="1335973"/>
            <a:ext cx="9144000" cy="55220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019301"/>
            <a:ext cx="8229600" cy="41173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981325" y="273180"/>
            <a:ext cx="3181350" cy="2921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>
              <a:defRPr sz="1200" b="0" cap="all" spc="300" baseline="0">
                <a:solidFill>
                  <a:schemeClr val="tx1"/>
                </a:solidFill>
              </a:defRPr>
            </a:lvl1pPr>
          </a:lstStyle>
          <a:p>
            <a:fld id="{D63A0EF2-BB6A-9D43-B626-0454E03AAEDE}" type="datetimeFigureOut">
              <a:rPr lang="en-US" smtClean="0"/>
              <a:t>10/26/15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47800" y="6486525"/>
            <a:ext cx="6248400" cy="2921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100" b="0" cap="all" spc="300" baseline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38600" y="6172200"/>
            <a:ext cx="1066800" cy="304800"/>
          </a:xfrm>
          <a:prstGeom prst="rect">
            <a:avLst/>
          </a:prstGeom>
          <a:ln>
            <a:noFill/>
          </a:ln>
        </p:spPr>
        <p:txBody>
          <a:bodyPr vert="horz" lIns="0" tIns="0" rIns="0" bIns="0" rtlCol="0" anchor="ctr">
            <a:normAutofit/>
          </a:bodyPr>
          <a:lstStyle>
            <a:lvl1pPr algn="ctr">
              <a:defRPr sz="1200" b="1">
                <a:solidFill>
                  <a:schemeClr val="tx1"/>
                </a:solidFill>
              </a:defRPr>
            </a:lvl1pPr>
          </a:lstStyle>
          <a:p>
            <a:fld id="{9FFE969C-8333-0740-AB01-15D20CD197F9}" type="slidenum">
              <a:rPr lang="en-US" smtClean="0"/>
              <a:t>‹#›</a:t>
            </a:fld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1331436"/>
            <a:ext cx="9144000" cy="1588"/>
          </a:xfrm>
          <a:prstGeom prst="line">
            <a:avLst/>
          </a:prstGeom>
          <a:ln w="12700">
            <a:solidFill>
              <a:schemeClr val="tx2">
                <a:lumMod val="7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14600" y="975360"/>
            <a:ext cx="4114800" cy="701040"/>
          </a:xfrm>
          <a:prstGeom prst="rect">
            <a:avLst/>
          </a:prstGeom>
          <a:solidFill>
            <a:schemeClr val="tx1"/>
          </a:solidFill>
          <a:ln w="76200" cmpd="thinThick">
            <a:solidFill>
              <a:schemeClr val="tx1"/>
            </a:solidFill>
            <a:miter lim="800000"/>
          </a:ln>
        </p:spPr>
        <p:txBody>
          <a:bodyPr vert="horz" lIns="91440" tIns="45720" rIns="91440" bIns="45720" rtlCol="0" anchor="ctr" anchorCtr="0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ts val="400"/>
        </a:spcBef>
        <a:buNone/>
        <a:defRPr sz="1800" b="1" kern="1200" cap="all" spc="0" baseline="0">
          <a:solidFill>
            <a:schemeClr val="bg1">
              <a:lumMod val="75000"/>
              <a:lumOff val="25000"/>
            </a:schemeClr>
          </a:solidFill>
          <a:effectLst/>
          <a:latin typeface="+mj-lt"/>
          <a:ea typeface="+mj-ea"/>
          <a:cs typeface="Tunga" pitchFamily="2"/>
        </a:defRPr>
      </a:lvl1pPr>
    </p:titleStyle>
    <p:bodyStyle>
      <a:lvl1pPr marL="0" indent="0" algn="ctr" defTabSz="914400" rtl="0" eaLnBrk="1" latinLnBrk="0" hangingPunct="1">
        <a:lnSpc>
          <a:spcPct val="100000"/>
        </a:lnSpc>
        <a:spcBef>
          <a:spcPts val="600"/>
        </a:spcBef>
        <a:spcAft>
          <a:spcPts val="0"/>
        </a:spcAft>
        <a:buClr>
          <a:schemeClr val="accent1"/>
        </a:buClr>
        <a:buFontTx/>
        <a:buNone/>
        <a:defRPr sz="2000" b="0" i="0" kern="1200" cap="none" spc="30" baseline="0">
          <a:solidFill>
            <a:schemeClr val="tx1"/>
          </a:solidFill>
          <a:latin typeface="+mn-lt"/>
          <a:ea typeface="+mn-ea"/>
          <a:cs typeface="Tahoma" pitchFamily="34" charset="0"/>
        </a:defRPr>
      </a:lvl1pPr>
      <a:lvl2pPr marL="0" indent="0" algn="ctr" defTabSz="914400" rtl="0" eaLnBrk="1" latinLnBrk="0" hangingPunct="1">
        <a:lnSpc>
          <a:spcPct val="100000"/>
        </a:lnSpc>
        <a:spcBef>
          <a:spcPts val="1200"/>
        </a:spcBef>
        <a:buClr>
          <a:schemeClr val="accent1"/>
        </a:buClr>
        <a:buFontTx/>
        <a:buNone/>
        <a:defRPr sz="1800" kern="1200">
          <a:solidFill>
            <a:schemeClr val="tx2"/>
          </a:solidFill>
          <a:latin typeface="+mn-lt"/>
          <a:ea typeface="+mn-ea"/>
          <a:cs typeface="Tahoma" pitchFamily="34" charset="0"/>
        </a:defRPr>
      </a:lvl2pPr>
      <a:lvl3pPr marL="0" indent="0" algn="ctr" defTabSz="914400" rtl="0" eaLnBrk="1" latinLnBrk="0" hangingPunct="1">
        <a:lnSpc>
          <a:spcPct val="100000"/>
        </a:lnSpc>
        <a:spcBef>
          <a:spcPts val="1200"/>
        </a:spcBef>
        <a:buClr>
          <a:schemeClr val="accent1"/>
        </a:buClr>
        <a:buFontTx/>
        <a:buNone/>
        <a:defRPr sz="1600" kern="1200">
          <a:solidFill>
            <a:schemeClr val="tx1"/>
          </a:solidFill>
          <a:latin typeface="+mn-lt"/>
          <a:ea typeface="+mn-ea"/>
          <a:cs typeface="Tahoma" pitchFamily="34" charset="0"/>
        </a:defRPr>
      </a:lvl3pPr>
      <a:lvl4pPr marL="0" indent="0" algn="ctr" defTabSz="914400" rtl="0" eaLnBrk="1" latinLnBrk="0" hangingPunct="1">
        <a:lnSpc>
          <a:spcPct val="100000"/>
        </a:lnSpc>
        <a:spcBef>
          <a:spcPts val="1200"/>
        </a:spcBef>
        <a:buClr>
          <a:schemeClr val="accent1"/>
        </a:buClr>
        <a:buFontTx/>
        <a:buNone/>
        <a:defRPr sz="1400" kern="1200">
          <a:solidFill>
            <a:schemeClr val="tx2"/>
          </a:solidFill>
          <a:latin typeface="+mn-lt"/>
          <a:ea typeface="+mn-ea"/>
          <a:cs typeface="Tahoma" pitchFamily="34" charset="0"/>
        </a:defRPr>
      </a:lvl4pPr>
      <a:lvl5pPr marL="0" indent="0" algn="ctr" defTabSz="914400" rtl="0" eaLnBrk="1" latinLnBrk="0" hangingPunct="1">
        <a:lnSpc>
          <a:spcPct val="100000"/>
        </a:lnSpc>
        <a:spcBef>
          <a:spcPts val="1200"/>
        </a:spcBef>
        <a:buClr>
          <a:schemeClr val="accent1"/>
        </a:buClr>
        <a:buFontTx/>
        <a:buNone/>
        <a:defRPr sz="1400" kern="1200" baseline="0">
          <a:solidFill>
            <a:schemeClr val="tx1"/>
          </a:solidFill>
          <a:latin typeface="+mn-lt"/>
          <a:ea typeface="+mn-ea"/>
          <a:cs typeface="Tahoma" pitchFamily="34" charset="0"/>
        </a:defRPr>
      </a:lvl5pPr>
      <a:lvl6pPr marL="0" indent="0" algn="ctr" defTabSz="914400" rtl="0" eaLnBrk="1" latinLnBrk="0" hangingPunct="1">
        <a:lnSpc>
          <a:spcPct val="100000"/>
        </a:lnSpc>
        <a:spcBef>
          <a:spcPts val="1200"/>
        </a:spcBef>
        <a:buFont typeface="Arial" pitchFamily="34" charset="0"/>
        <a:buNone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0" indent="0" algn="ctr" defTabSz="914400" rtl="0" eaLnBrk="1" latinLnBrk="0" hangingPunct="1">
        <a:lnSpc>
          <a:spcPct val="100000"/>
        </a:lnSpc>
        <a:spcBef>
          <a:spcPts val="1200"/>
        </a:spcBef>
        <a:buFont typeface="Arial" pitchFamily="34" charset="0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0" indent="0" algn="ctr" defTabSz="914400" rtl="0" eaLnBrk="1" latinLnBrk="0" hangingPunct="1">
        <a:lnSpc>
          <a:spcPct val="100000"/>
        </a:lnSpc>
        <a:spcBef>
          <a:spcPts val="1200"/>
        </a:spcBef>
        <a:buFont typeface="Arial" pitchFamily="34" charset="0"/>
        <a:buNone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0" indent="0" algn="ctr" defTabSz="914400" rtl="0" eaLnBrk="1" latinLnBrk="0" hangingPunct="1">
        <a:lnSpc>
          <a:spcPct val="100000"/>
        </a:lnSpc>
        <a:spcBef>
          <a:spcPts val="1200"/>
        </a:spcBef>
        <a:buFont typeface="Arial" pitchFamily="34" charset="0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6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7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8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0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1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2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3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4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5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6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7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8.pn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9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0.pn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1.pn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2.pn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3.pn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4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tx1"/>
                </a:solidFill>
              </a:rPr>
              <a:t>Nathaniel Hawthorne</a:t>
            </a:r>
          </a:p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65400" y="2745740"/>
            <a:ext cx="4013200" cy="59944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“The Minister’s Black Veil”</a:t>
            </a:r>
            <a:br>
              <a:rPr lang="en-US" dirty="0" smtClean="0"/>
            </a:br>
            <a:r>
              <a:rPr lang="en-US" dirty="0"/>
              <a:t>Nathaniel Hawthorne</a:t>
            </a:r>
            <a:br>
              <a:rPr lang="en-US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812228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9144000" cy="662952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8376307" y="6429610"/>
            <a:ext cx="5707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10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914670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8376307" y="6429610"/>
            <a:ext cx="5707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11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378107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8376307" y="6429610"/>
            <a:ext cx="5707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199037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8376307" y="6429610"/>
            <a:ext cx="5707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035067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000" y="0"/>
            <a:ext cx="8887061" cy="68580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8376307" y="6429610"/>
            <a:ext cx="5707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686117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8376307" y="6429610"/>
            <a:ext cx="5707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15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007565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8376307" y="6429610"/>
            <a:ext cx="5707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16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035343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8376307" y="6429610"/>
            <a:ext cx="5707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16605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8376307" y="6429610"/>
            <a:ext cx="5707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18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17827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8376307" y="6429610"/>
            <a:ext cx="5707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19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561093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7105833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8609427" y="6429610"/>
            <a:ext cx="3376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988487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8376307" y="6429610"/>
            <a:ext cx="5707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2</a:t>
            </a:r>
            <a:r>
              <a:rPr lang="en-US" dirty="0" smtClean="0"/>
              <a:t>0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589741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8376307" y="6429610"/>
            <a:ext cx="5707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21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6888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8376307" y="6429610"/>
            <a:ext cx="5707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22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725906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08284"/>
            <a:ext cx="9144000" cy="664971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8376307" y="6429610"/>
            <a:ext cx="5707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23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789734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20700"/>
            <a:ext cx="9144000" cy="579778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8376307" y="6429610"/>
            <a:ext cx="5707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24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455908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22300"/>
            <a:ext cx="9144000" cy="559765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8376307" y="6429610"/>
            <a:ext cx="5707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25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654577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71500"/>
            <a:ext cx="9144000" cy="569037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8376307" y="6429610"/>
            <a:ext cx="5707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26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997576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709421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8376307" y="6429610"/>
            <a:ext cx="5707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27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410579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8376307" y="6429610"/>
            <a:ext cx="5707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28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03554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30200"/>
            <a:ext cx="9144000" cy="618942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8376307" y="6429610"/>
            <a:ext cx="5707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29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130359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709421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8609427" y="6429610"/>
            <a:ext cx="3376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731365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8376307" y="6429610"/>
            <a:ext cx="5707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30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006424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08000"/>
            <a:ext cx="9144000" cy="582523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8376307" y="6429610"/>
            <a:ext cx="5707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31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933256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00" y="0"/>
            <a:ext cx="8993909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8376307" y="6429610"/>
            <a:ext cx="5707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32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300191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82600"/>
            <a:ext cx="9144000" cy="588994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8376307" y="6429610"/>
            <a:ext cx="5707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33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172410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6200"/>
            <a:ext cx="9144000" cy="669717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8376307" y="6429610"/>
            <a:ext cx="5707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34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796917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8376307" y="6429610"/>
            <a:ext cx="5707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35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769728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8376307" y="6429610"/>
            <a:ext cx="5707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36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643174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"/>
            <a:ext cx="9144000" cy="615796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8376307" y="6429610"/>
            <a:ext cx="5707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37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768978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8376307" y="6429610"/>
            <a:ext cx="5707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38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844670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8376307" y="6429610"/>
            <a:ext cx="5707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39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912209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8609427" y="6429610"/>
            <a:ext cx="3376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753187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63600"/>
            <a:ext cx="9144000" cy="512249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8376307" y="6429610"/>
            <a:ext cx="5707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40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143078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" y="0"/>
            <a:ext cx="9044275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8376307" y="6429610"/>
            <a:ext cx="5707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41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735201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58800"/>
            <a:ext cx="9144000" cy="573223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8376307" y="6429610"/>
            <a:ext cx="5707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42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952209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57200"/>
            <a:ext cx="9144000" cy="592903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8376307" y="6429610"/>
            <a:ext cx="5707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43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1588563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46100"/>
            <a:ext cx="9144000" cy="574732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8376307" y="6429610"/>
            <a:ext cx="5707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mtClean="0"/>
              <a:t>44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7605346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8609427" y="6429610"/>
            <a:ext cx="3376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5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81436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8609427" y="6429610"/>
            <a:ext cx="3376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6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1632125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09791"/>
            <a:ext cx="9144000" cy="654820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8609427" y="6429610"/>
            <a:ext cx="3376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758171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8609427" y="6429610"/>
            <a:ext cx="3376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8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60341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8609427" y="6429610"/>
            <a:ext cx="3376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9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035625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BlackTie">
  <a:themeElements>
    <a:clrScheme name="BlackTie">
      <a:dk1>
        <a:srgbClr val="000000"/>
      </a:dk1>
      <a:lt1>
        <a:srgbClr val="FFFFFF"/>
      </a:lt1>
      <a:dk2>
        <a:srgbClr val="46464A"/>
      </a:dk2>
      <a:lt2>
        <a:srgbClr val="E3DCCF"/>
      </a:lt2>
      <a:accent1>
        <a:srgbClr val="6F6F74"/>
      </a:accent1>
      <a:accent2>
        <a:srgbClr val="A7B789"/>
      </a:accent2>
      <a:accent3>
        <a:srgbClr val="BEAE98"/>
      </a:accent3>
      <a:accent4>
        <a:srgbClr val="92A9B9"/>
      </a:accent4>
      <a:accent5>
        <a:srgbClr val="9C8265"/>
      </a:accent5>
      <a:accent6>
        <a:srgbClr val="8D6974"/>
      </a:accent6>
      <a:hlink>
        <a:srgbClr val="67AABF"/>
      </a:hlink>
      <a:folHlink>
        <a:srgbClr val="B1B5AB"/>
      </a:folHlink>
    </a:clrScheme>
    <a:fontScheme name="BlackTie">
      <a:maj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BlackTie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20000"/>
              </a:schemeClr>
            </a:gs>
            <a:gs pos="30000">
              <a:schemeClr val="phClr">
                <a:tint val="61000"/>
                <a:satMod val="220000"/>
              </a:schemeClr>
            </a:gs>
            <a:gs pos="45000">
              <a:schemeClr val="phClr">
                <a:tint val="66000"/>
                <a:satMod val="240000"/>
              </a:schemeClr>
            </a:gs>
            <a:gs pos="55000">
              <a:schemeClr val="phClr">
                <a:tint val="66000"/>
                <a:satMod val="220000"/>
              </a:schemeClr>
            </a:gs>
            <a:gs pos="73000">
              <a:schemeClr val="phClr">
                <a:tint val="61000"/>
                <a:satMod val="220000"/>
              </a:schemeClr>
            </a:gs>
            <a:gs pos="100000">
              <a:schemeClr val="phClr">
                <a:tint val="45000"/>
                <a:satMod val="22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  <a:satMod val="110000"/>
              </a:schemeClr>
            </a:gs>
            <a:gs pos="30000">
              <a:schemeClr val="phClr">
                <a:shade val="90000"/>
                <a:satMod val="120000"/>
              </a:schemeClr>
            </a:gs>
            <a:gs pos="45000">
              <a:schemeClr val="phClr">
                <a:shade val="100000"/>
                <a:satMod val="128000"/>
              </a:schemeClr>
            </a:gs>
            <a:gs pos="55000">
              <a:schemeClr val="phClr">
                <a:shade val="100000"/>
                <a:satMod val="128000"/>
              </a:schemeClr>
            </a:gs>
            <a:gs pos="73000">
              <a:schemeClr val="phClr">
                <a:shade val="90000"/>
                <a:satMod val="120000"/>
              </a:schemeClr>
            </a:gs>
            <a:gs pos="100000">
              <a:schemeClr val="phClr">
                <a:shade val="63000"/>
                <a:satMod val="110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1909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7150" dist="38100" dir="5400000" algn="br" rotWithShape="0">
              <a:srgbClr val="000000">
                <a:alpha val="57000"/>
              </a:srgbClr>
            </a:outerShdw>
          </a:effectLst>
          <a:scene3d>
            <a:camera prst="orthographicFront">
              <a:rot lat="0" lon="0" rev="0"/>
            </a:camera>
            <a:lightRig rig="twoPt" dir="t">
              <a:rot lat="0" lon="0" rev="1800000"/>
            </a:lightRig>
          </a:scene3d>
          <a:sp3d>
            <a:bevelT w="44450" h="31750" prst="coolSlant"/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20000"/>
              </a:schemeClr>
            </a:duotone>
          </a:blip>
          <a:stretch/>
        </a:blip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30000"/>
                <a:satMod val="255000"/>
              </a:schemeClr>
            </a:gs>
          </a:gsLst>
          <a:path path="circle">
            <a:fillToRect l="50000" t="-80000" r="50000" b="18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Black Tie.thmx</Template>
  <TotalTime>59</TotalTime>
  <Words>52</Words>
  <Application>Microsoft Macintosh PowerPoint</Application>
  <PresentationFormat>On-screen Show (4:3)</PresentationFormat>
  <Paragraphs>46</Paragraphs>
  <Slides>44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44</vt:i4>
      </vt:variant>
    </vt:vector>
  </HeadingPairs>
  <TitlesOfParts>
    <vt:vector size="45" baseType="lpstr">
      <vt:lpstr>BlackTie</vt:lpstr>
      <vt:lpstr>“The Minister’s Black Veil” Nathaniel Hawthorne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Penn-Trafford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Sharon Spada</dc:creator>
  <cp:lastModifiedBy>Sharon Spada</cp:lastModifiedBy>
  <cp:revision>6</cp:revision>
  <dcterms:created xsi:type="dcterms:W3CDTF">2015-10-26T13:22:19Z</dcterms:created>
  <dcterms:modified xsi:type="dcterms:W3CDTF">2015-10-26T14:21:34Z</dcterms:modified>
</cp:coreProperties>
</file>